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69" r:id="rId3"/>
    <p:sldId id="270" r:id="rId4"/>
    <p:sldId id="260" r:id="rId5"/>
    <p:sldId id="264" r:id="rId6"/>
    <p:sldId id="263" r:id="rId7"/>
    <p:sldId id="261" r:id="rId8"/>
    <p:sldId id="268" r:id="rId9"/>
    <p:sldId id="262" r:id="rId10"/>
    <p:sldId id="275" r:id="rId11"/>
    <p:sldId id="274" r:id="rId12"/>
    <p:sldId id="272" r:id="rId13"/>
    <p:sldId id="27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8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4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2636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98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31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4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21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7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5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3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1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1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4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78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Процедурная генерация ландшафтов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067568" cy="861420"/>
          </a:xfrm>
        </p:spPr>
        <p:txBody>
          <a:bodyPr/>
          <a:lstStyle/>
          <a:p>
            <a:r>
              <a:rPr lang="ru-RU" dirty="0"/>
              <a:t>Корж Даниил Андреевич, МБОУ Лицей №1, 10 класс, г. Иркутск</a:t>
            </a:r>
          </a:p>
        </p:txBody>
      </p:sp>
    </p:spTree>
    <p:extLst>
      <p:ext uri="{BB962C8B-B14F-4D97-AF65-F5344CB8AC3E}">
        <p14:creationId xmlns:p14="http://schemas.microsoft.com/office/powerpoint/2010/main" val="890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Отложенные вычисления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554" y="1689420"/>
            <a:ext cx="4566918" cy="456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0255" y="1689420"/>
            <a:ext cx="4572101" cy="4572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03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модификаторов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7163157" y="203601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Для обеспечения выполнения стратегии отложенных вычислений была создана модель способная рассчитывать клетку, или прямоугольный массив клеток определённого размера, по заданным координатам, применяя все заранее заданные модификаторы. </a:t>
            </a:r>
            <a:endParaRPr lang="ru-RU" sz="1900" dirty="0"/>
          </a:p>
        </p:txBody>
      </p:sp>
      <p:pic>
        <p:nvPicPr>
          <p:cNvPr id="1026" name="Picture 2" descr="https://pp.userapi.com/c638516/v638516845/321e7/HsANqVJStVs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11675"/>
          <a:stretch/>
        </p:blipFill>
        <p:spPr bwMode="auto">
          <a:xfrm>
            <a:off x="646111" y="2036013"/>
            <a:ext cx="6147134" cy="4195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4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Основные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54364" y="4882716"/>
            <a:ext cx="2940050" cy="576262"/>
          </a:xfrm>
        </p:spPr>
        <p:txBody>
          <a:bodyPr/>
          <a:lstStyle/>
          <a:p>
            <a:r>
              <a:rPr lang="en-US" dirty="0" smtClean="0"/>
              <a:t>Grass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>
          <a:xfrm>
            <a:off x="3854364" y="5458978"/>
            <a:ext cx="2940050" cy="65918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наличие которого определяет, что на данной клетке произрастают растения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546304" y="4882716"/>
            <a:ext cx="2930525" cy="576262"/>
          </a:xfrm>
        </p:spPr>
        <p:txBody>
          <a:bodyPr/>
          <a:lstStyle/>
          <a:p>
            <a:r>
              <a:rPr lang="en-US" dirty="0" smtClean="0"/>
              <a:t>Cliff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>
          <a:xfrm>
            <a:off x="544951" y="5458976"/>
            <a:ext cx="2934406" cy="1066515"/>
          </a:xfrm>
        </p:spPr>
        <p:txBody>
          <a:bodyPr>
            <a:normAutofit/>
          </a:bodyPr>
          <a:lstStyle/>
          <a:p>
            <a:pPr marL="0" lvl="1"/>
            <a:r>
              <a:rPr lang="ru-RU" dirty="0" smtClean="0"/>
              <a:t>Базовый </a:t>
            </a:r>
            <a:r>
              <a:rPr lang="ru-RU" dirty="0" smtClean="0"/>
              <a:t>модификатор, применяется ко всем клеткам</a:t>
            </a:r>
            <a:r>
              <a:rPr lang="ru-RU" dirty="0" smtClean="0"/>
              <a:t>	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7114962" y="4882716"/>
            <a:ext cx="2932113" cy="576262"/>
          </a:xfrm>
        </p:spPr>
        <p:txBody>
          <a:bodyPr/>
          <a:lstStyle/>
          <a:p>
            <a:r>
              <a:rPr lang="en-US" dirty="0" smtClean="0"/>
              <a:t>AlpSnow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>
          <a:xfrm>
            <a:off x="7114837" y="5458975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Снежные </a:t>
            </a:r>
            <a:r>
              <a:rPr lang="ru-RU" dirty="0" smtClean="0"/>
              <a:t>шапки</a:t>
            </a:r>
            <a:r>
              <a:rPr lang="en-US" dirty="0" smtClean="0"/>
              <a:t>, </a:t>
            </a:r>
            <a:r>
              <a:rPr lang="ru-RU" dirty="0" smtClean="0"/>
              <a:t>находящиеся на наивысших точках получаемого ландшафта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1" y="2022042"/>
            <a:ext cx="3012829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/>
          <a:srcRect l="8533" r="9126"/>
          <a:stretch/>
        </p:blipFill>
        <p:spPr>
          <a:xfrm>
            <a:off x="7114837" y="2022042"/>
            <a:ext cx="2932238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526" y="2022042"/>
            <a:ext cx="2963891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48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Технические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725" y="4982469"/>
            <a:ext cx="2940050" cy="576262"/>
          </a:xfrm>
        </p:spPr>
        <p:txBody>
          <a:bodyPr/>
          <a:lstStyle/>
          <a:p>
            <a:r>
              <a:rPr lang="en-US" dirty="0" smtClean="0"/>
              <a:t>BillowHeight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>
          <a:xfrm>
            <a:off x="642725" y="5558731"/>
            <a:ext cx="2940050" cy="659189"/>
          </a:xfrm>
        </p:spPr>
        <p:txBody>
          <a:bodyPr>
            <a:normAutofit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изменяющий высоту клетки. 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3879637" y="4982469"/>
            <a:ext cx="2930525" cy="576262"/>
          </a:xfrm>
        </p:spPr>
        <p:txBody>
          <a:bodyPr/>
          <a:lstStyle/>
          <a:p>
            <a:r>
              <a:rPr lang="en-US" dirty="0" smtClean="0"/>
              <a:t>RegularForest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>
          <a:xfrm>
            <a:off x="3878284" y="5558730"/>
            <a:ext cx="2934406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дерево, или группу деревьев на клетке.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7114962" y="4982469"/>
            <a:ext cx="2932113" cy="576262"/>
          </a:xfrm>
        </p:spPr>
        <p:txBody>
          <a:bodyPr/>
          <a:lstStyle/>
          <a:p>
            <a:r>
              <a:rPr lang="en-US" dirty="0" smtClean="0"/>
              <a:t>Rock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>
          <a:xfrm>
            <a:off x="7114837" y="5558728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камень, или группу камней на клетке.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8865" y="2046952"/>
            <a:ext cx="2938210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://www.burnweb.net/libnoise/_img/billow_raw_gra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 bwMode="auto">
          <a:xfrm>
            <a:off x="642725" y="2046952"/>
            <a:ext cx="2940049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84" y="2046951"/>
            <a:ext cx="2931878" cy="2647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0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7311" y="3386418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006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8087" y="2110068"/>
            <a:ext cx="8946541" cy="4195481"/>
          </a:xfrm>
        </p:spPr>
        <p:txBody>
          <a:bodyPr/>
          <a:lstStyle/>
          <a:p>
            <a:r>
              <a:rPr lang="ru-RU" dirty="0"/>
              <a:t>Со времён появления 3D графики, компьютерной анимации и прочих связанных с ними дисциплин всегда остро стояла проблема создания локации для сцены ибо создание реалистичного, физически корректного, и при этом визуально красивого ландшафта является плодом долгого труда дизайнеров, моделлеров, текстурировщиков. После достаточно долгих поисков искомые алгоритмы были найдены и успешно применяются по сей день.</a:t>
            </a:r>
          </a:p>
        </p:txBody>
      </p:sp>
    </p:spTree>
    <p:extLst>
      <p:ext uri="{BB962C8B-B14F-4D97-AF65-F5344CB8AC3E}">
        <p14:creationId xmlns:p14="http://schemas.microsoft.com/office/powerpoint/2010/main" val="28725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Историческая справка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5965240" y="1510945"/>
            <a:ext cx="4085594" cy="410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Первые эксперименты в этой области проводил со</a:t>
            </a:r>
            <a:r>
              <a:rPr lang="en-US" dirty="0"/>
              <a:t> </a:t>
            </a:r>
            <a:r>
              <a:rPr lang="ru-RU" dirty="0"/>
              <a:t>основатель </a:t>
            </a:r>
            <a:r>
              <a:rPr lang="en-US" dirty="0"/>
              <a:t>Pixar </a:t>
            </a:r>
            <a:r>
              <a:rPr lang="ru-RU" dirty="0"/>
              <a:t>Лорен Карпентер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В 1977-1979 году он экспериментировал с фракталами и дроблением для получения ландшафтов. Это привело к показу анимационного ролика </a:t>
            </a:r>
            <a:r>
              <a:rPr lang="en-US" dirty="0"/>
              <a:t>«Vol Libre».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126" r="178" b="4436"/>
          <a:stretch/>
        </p:blipFill>
        <p:spPr>
          <a:xfrm>
            <a:off x="1338348" y="5254311"/>
            <a:ext cx="8561998" cy="128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" r="1569" b="2610"/>
          <a:stretch/>
        </p:blipFill>
        <p:spPr>
          <a:xfrm>
            <a:off x="1338348" y="1546167"/>
            <a:ext cx="3862253" cy="3601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00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план действий</a:t>
            </a:r>
          </a:p>
        </p:txBody>
      </p:sp>
      <p:pic>
        <p:nvPicPr>
          <p:cNvPr id="2050" name="Picture 2" descr="http://archive.bigben.id.au/terragen/gallery/images/ashunder_sunset_nov200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1" y="1853248"/>
            <a:ext cx="5503250" cy="4127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6781725" y="280959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Создание карты высот</a:t>
            </a:r>
          </a:p>
          <a:p>
            <a:r>
              <a:rPr lang="ru-RU" dirty="0"/>
              <a:t>Создание карты биомов</a:t>
            </a:r>
          </a:p>
          <a:p>
            <a:r>
              <a:rPr lang="ru-RU" dirty="0"/>
              <a:t>Генерация дополнительных деталей</a:t>
            </a:r>
          </a:p>
        </p:txBody>
      </p:sp>
    </p:spTree>
    <p:extLst>
      <p:ext uri="{BB962C8B-B14F-4D97-AF65-F5344CB8AC3E}">
        <p14:creationId xmlns:p14="http://schemas.microsoft.com/office/powerpoint/2010/main" val="72028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высот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948" y="1648465"/>
            <a:ext cx="4499467" cy="4499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1316693" y="2206111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Картой высот называют изображение, в котором яркость каждого пикселя означает уровень высоты рассматриваемой клетки</a:t>
            </a:r>
          </a:p>
          <a:p>
            <a:r>
              <a:rPr lang="ru-RU" dirty="0"/>
              <a:t>Генерация карты высот является ключевым шагом при генерации ландшафтов.</a:t>
            </a:r>
          </a:p>
        </p:txBody>
      </p:sp>
    </p:spTree>
    <p:extLst>
      <p:ext uri="{BB962C8B-B14F-4D97-AF65-F5344CB8AC3E}">
        <p14:creationId xmlns:p14="http://schemas.microsoft.com/office/powerpoint/2010/main" val="9112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80247" y="1853248"/>
            <a:ext cx="10058400" cy="24495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Diamond-Square</a:t>
            </a:r>
            <a:endParaRPr lang="ru-RU" dirty="0"/>
          </a:p>
        </p:txBody>
      </p:sp>
      <p:pic>
        <p:nvPicPr>
          <p:cNvPr id="1028" name="Picture 4" descr="Diamond Squar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1" y="2045551"/>
            <a:ext cx="9673139" cy="20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0247" y="4772025"/>
            <a:ext cx="9832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Алгоритм </a:t>
            </a:r>
            <a:r>
              <a:rPr lang="en-US" dirty="0"/>
              <a:t>Diamond Square</a:t>
            </a:r>
            <a:r>
              <a:rPr lang="ru-RU" dirty="0"/>
              <a:t> был создан в 1979 году Лореном Карпентером, со основателем </a:t>
            </a:r>
            <a:r>
              <a:rPr lang="en-US" dirty="0"/>
              <a:t>Pixar.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38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Биомы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703534" y="172942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46111" y="1729423"/>
            <a:ext cx="5818901" cy="439515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Файл:BiomesGraph(rus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63" y="2020510"/>
            <a:ext cx="5465795" cy="393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6942056" y="1891170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Определения биома разнятся в зависимости от рассматриваемых параметров. Так, в определении Юджина Одума, биом — «термин, определяющий крупную региональную или субконтинентальную биосистему, характеризующуюся каким-либо основным типом растительности или другой характерной особенностью ландшафта».</a:t>
            </a:r>
          </a:p>
        </p:txBody>
      </p:sp>
    </p:spTree>
    <p:extLst>
      <p:ext uri="{BB962C8B-B14F-4D97-AF65-F5344CB8AC3E}">
        <p14:creationId xmlns:p14="http://schemas.microsoft.com/office/powerpoint/2010/main" val="2107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биомов реального мира</a:t>
            </a:r>
          </a:p>
        </p:txBody>
      </p:sp>
      <p:pic>
        <p:nvPicPr>
          <p:cNvPr id="4098" name="Picture 2" descr="https://upload.wikimedia.org/wikipedia/commons/7/7b/Vegetation-no-legen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95120"/>
            <a:ext cx="10491488" cy="471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24691" y="4616436"/>
            <a:ext cx="2892461" cy="2123799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2" y="4749907"/>
            <a:ext cx="2691397" cy="18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Отложенные вычисления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764339" y="2036294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Ленивые вычисления </a:t>
            </a:r>
            <a:r>
              <a:rPr lang="ru-RU" i="1" dirty="0"/>
              <a:t>(англ. </a:t>
            </a:r>
            <a:r>
              <a:rPr lang="en-US" i="1" dirty="0"/>
              <a:t>lazy evaluation</a:t>
            </a:r>
            <a:r>
              <a:rPr lang="ru-RU" i="1" dirty="0"/>
              <a:t>, также отложенные вычисления) </a:t>
            </a:r>
            <a:r>
              <a:rPr lang="ru-RU" dirty="0"/>
              <a:t>– стратегия вычисления, согласно которой расчёты следует откладывать до тех пор, пока не понадобится их результат.</a:t>
            </a:r>
            <a:endParaRPr lang="en-US" b="1" dirty="0" smtClean="0"/>
          </a:p>
          <a:p>
            <a:r>
              <a:rPr lang="ru-RU" dirty="0" smtClean="0"/>
              <a:t>Производится </a:t>
            </a:r>
            <a:r>
              <a:rPr lang="ru-RU" dirty="0"/>
              <a:t>расчёт только определённых частей карты, называемых </a:t>
            </a:r>
            <a:r>
              <a:rPr lang="ru-RU" dirty="0" smtClean="0"/>
              <a:t>чанками</a:t>
            </a:r>
            <a:r>
              <a:rPr lang="en-US" i="1" dirty="0" smtClean="0"/>
              <a:t>(</a:t>
            </a:r>
            <a:r>
              <a:rPr lang="ru-RU" i="1" dirty="0" smtClean="0"/>
              <a:t>англ</a:t>
            </a:r>
            <a:r>
              <a:rPr lang="en-US" i="1" dirty="0" smtClean="0"/>
              <a:t>. Chunk </a:t>
            </a:r>
            <a:r>
              <a:rPr lang="ru-RU" dirty="0"/>
              <a:t>–</a:t>
            </a:r>
            <a:r>
              <a:rPr lang="en-US" i="1" dirty="0" smtClean="0"/>
              <a:t> </a:t>
            </a:r>
            <a:r>
              <a:rPr lang="ru-RU" i="1" dirty="0" smtClean="0"/>
              <a:t>кусочек</a:t>
            </a:r>
            <a:r>
              <a:rPr lang="en-US" i="1" dirty="0" smtClean="0"/>
              <a:t>)</a:t>
            </a:r>
            <a:r>
              <a:rPr lang="ru-RU" dirty="0" smtClean="0"/>
              <a:t>, </a:t>
            </a:r>
            <a:r>
              <a:rPr lang="ru-RU" dirty="0"/>
              <a:t>входящих в заданную дальность видимости в зависимости от положения наблюдателя.</a:t>
            </a:r>
            <a:endParaRPr lang="ru-RU" sz="1900" dirty="0"/>
          </a:p>
        </p:txBody>
      </p:sp>
      <p:pic>
        <p:nvPicPr>
          <p:cNvPr id="1028" name="Picture 4" descr="http://www.minecraftdl.com/wp-content/uploads/2013/08/Hardcore-Chunk-Map-1-640x36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0828"/>
          <a:stretch/>
        </p:blipFill>
        <p:spPr bwMode="auto">
          <a:xfrm>
            <a:off x="1400175" y="1659823"/>
            <a:ext cx="4610100" cy="475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729</TotalTime>
  <Words>366</Words>
  <Application>Microsoft Office PowerPoint</Application>
  <PresentationFormat>Широкоэкранный</PresentationFormat>
  <Paragraphs>40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Ион</vt:lpstr>
      <vt:lpstr>Процедурная генерация ландшафтов</vt:lpstr>
      <vt:lpstr>Введение</vt:lpstr>
      <vt:lpstr>Историческая справка</vt:lpstr>
      <vt:lpstr>Общий план действий</vt:lpstr>
      <vt:lpstr>Карта высот</vt:lpstr>
      <vt:lpstr>Алгоритм Diamond-Square</vt:lpstr>
      <vt:lpstr>Биомы</vt:lpstr>
      <vt:lpstr>Карта биомов реального мира</vt:lpstr>
      <vt:lpstr>Отложенные вычисления</vt:lpstr>
      <vt:lpstr>Отложенные вычисления</vt:lpstr>
      <vt:lpstr>Система модификаторов</vt:lpstr>
      <vt:lpstr>Основные биомы</vt:lpstr>
      <vt:lpstr>Технические биомы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Процедурная генерация ландшафтов</dc:title>
  <dc:creator>STYLER2012</dc:creator>
  <cp:lastModifiedBy>kovalsky2012@mail.ru</cp:lastModifiedBy>
  <cp:revision>71</cp:revision>
  <dcterms:created xsi:type="dcterms:W3CDTF">2016-04-15T13:43:45Z</dcterms:created>
  <dcterms:modified xsi:type="dcterms:W3CDTF">2017-03-18T09:25:39Z</dcterms:modified>
</cp:coreProperties>
</file>